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Default Extension="fntdata" ContentType="application/x-fontdata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slideLayouts/slideLayout1.xml" ContentType="application/vnd.openxmlformats-officedocument.presentationml.slideLayout+xml"/>
  <Override PartName="/ppt/slideLayouts/_rels/slideLayout1.xml.rels" ContentType="application/vnd.openxmlformats-package.relationships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slides/_rels/slide1.xml.rels" ContentType="application/vnd.openxmlformats-package.relationships+xml"/>
  <Override PartName="/ppt/_rels/presentation.xml.rels" ContentType="application/vnd.openxmlformats-package.relationships+xml"/>
  <Override PartName="/_rels/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559675" cy="10691813"/>
</p:presentation>
</file>

<file path=ppt/presProps.xml><?xml version="1.0" encoding="utf-8"?>
<p:presentationPr xmlns:a="http://schemas.openxmlformats.org/drawingml/2006/main" xmlns:p="http://schemas.openxmlformats.org/presentationml/2006/main" xmlns:r="http://schemas.openxmlformats.org/officeDocument/2006/relationships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2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3"/>
          </p:nvPr>
        </p:nvSpPr>
        <p:spPr/>
        <p:txBody>
          <a:bodyPr/>
          <a:p>
            <a:fld id="{77A77810-D2A2-4EA1-A690-7A1F16422536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de-DE" sz="4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title text format</a:t>
            </a:r>
            <a:endParaRPr b="0" lang="de-DE" sz="4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Click to edit the outline text format</a:t>
            </a:r>
            <a:endParaRPr b="0" lang="de-DE" sz="32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Second Outline Level</a:t>
            </a:r>
            <a:endParaRPr b="0" lang="de-DE" sz="2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Third Outline Level</a:t>
            </a:r>
            <a:endParaRPr b="0" lang="de-DE" sz="24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Fourth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Fifth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Sixth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Seventh Outline Level</a:t>
            </a:r>
            <a:endParaRPr b="0" lang="de-DE" sz="2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dt" idx="1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de-DE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>
              <a:buNone/>
            </a:pPr>
            <a:r>
              <a:rPr b="0" lang="de-DE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&lt;date/time&gt;</a:t>
            </a:r>
            <a:endParaRPr b="0" lang="de-DE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2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buNone/>
              <a:defRPr b="0" lang="de-DE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ctr">
              <a:buNone/>
            </a:pPr>
            <a:r>
              <a:rPr b="0" lang="de-DE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&lt;footer&gt;</a:t>
            </a:r>
            <a:endParaRPr b="0" lang="de-DE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sldNum" idx="3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buNone/>
              <a:defRPr b="0" lang="de-DE" sz="1400" strike="noStrike" u="none">
                <a:solidFill>
                  <a:srgbClr val="000000"/>
                </a:solidFill>
                <a:effectLst/>
                <a:uFillTx/>
                <a:latin typeface="Times New Roman"/>
              </a:defRPr>
            </a:lvl1pPr>
          </a:lstStyle>
          <a:p>
            <a:pPr indent="0" algn="r">
              <a:buNone/>
            </a:pPr>
            <a:fld id="{E242CE21-B328-435F-BFAB-5D379E7DD4CB}" type="slidenum">
              <a:rPr b="0" lang="de-DE" sz="1400" strike="noStrike" u="none">
                <a:solidFill>
                  <a:srgbClr val="000000"/>
                </a:solidFill>
                <a:effectLst/>
                <a:uFillTx/>
                <a:latin typeface="Times New Roman"/>
              </a:rPr>
              <a:t>&lt;number&gt;</a:t>
            </a:fld>
            <a:endParaRPr b="0" lang="de-DE" sz="1400" strike="noStrike" u="none">
              <a:solidFill>
                <a:srgbClr val="000000"/>
              </a:solidFill>
              <a:effectLst/>
              <a:uFillTx/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"/>
          <p:cNvSpPr txBox="1"/>
          <p:nvPr/>
        </p:nvSpPr>
        <p:spPr>
          <a:xfrm>
            <a:off x="4545000" y="2655000"/>
            <a:ext cx="990000" cy="360000"/>
          </a:xfrm>
          <a:prstGeom prst="rect">
            <a:avLst/>
          </a:prstGeom>
          <a:noFill/>
          <a:ln w="0">
            <a:noFill/>
          </a:ln>
        </p:spPr>
        <p:txBody>
          <a:bodyPr lIns="90000" rIns="90000" tIns="45000" bIns="45000" anchor="b">
            <a:normAutofit fontScale="47500" lnSpcReduction="19999"/>
          </a:bodyPr>
          <a:p>
            <a:r>
              <a:rPr b="0" lang="de-DE" sz="4000" strike="noStrike" u="none">
                <a:solidFill>
                  <a:srgbClr val="000000"/>
                </a:solidFill>
                <a:effectLst/>
                <a:uFillTx/>
                <a:latin typeface="Arial"/>
              </a:rPr>
              <a:t>textbox</a:t>
            </a:r>
            <a:endParaRPr b="0" lang="de-DE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endParaRPr b="0" lang="de-DE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  <a:p>
            <a:endParaRPr b="0" lang="de-DE" sz="40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  <p:sp>
        <p:nvSpPr>
          <p:cNvPr id="8" name=""/>
          <p:cNvSpPr/>
          <p:nvPr/>
        </p:nvSpPr>
        <p:spPr>
          <a:xfrm>
            <a:off x="3690000" y="2835000"/>
            <a:ext cx="2700000" cy="0"/>
          </a:xfrm>
          <a:prstGeom prst="line">
            <a:avLst/>
          </a:prstGeom>
          <a:ln w="0"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lIns="90000" rIns="90000" tIns="-45000" bIns="-45000" anchor="ctr">
            <a:noAutofit/>
          </a:bodyPr>
          <a:p>
            <a:endParaRPr b="0" lang="de-DE" sz="1800" strike="noStrike" u="none">
              <a:solidFill>
                <a:srgbClr val="000000"/>
              </a:solidFill>
              <a:effectLst/>
              <a:uFillTx/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LibreOffice/25.8.0.4$Windows_X86_64 LibreOffice_project/48f00303701489684e67c38c28aff00cd5929e67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2025-08-19T11:30:32Z</dcterms:created>
  <dc:creator>Mike</dc:creator>
  <dc:description/>
  <dc:language>de-DE</dc:language>
  <cp:lastModifiedBy>Mike</cp:lastModifiedBy>
  <dcterms:modified xsi:type="dcterms:W3CDTF">2025-08-19T11:32:19Z</dcterms:modified>
  <cp:revision>1</cp:revision>
  <dc:subject/>
  <dc:title/>
</cp:coreProperties>
</file>